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6" r:id="rId3"/>
    <p:sldId id="315" r:id="rId4"/>
    <p:sldId id="319" r:id="rId5"/>
    <p:sldId id="320" r:id="rId6"/>
    <p:sldId id="322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6D15C"/>
    <a:srgbClr val="F37063"/>
    <a:srgbClr val="29B9A7"/>
    <a:srgbClr val="60B5FE"/>
    <a:srgbClr val="7F7F7F"/>
    <a:srgbClr val="B3B3B3"/>
    <a:srgbClr val="32798F"/>
    <a:srgbClr val="363636"/>
    <a:srgbClr val="414455"/>
    <a:srgbClr val="C97D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14" autoAdjust="0"/>
    <p:restoredTop sz="94660"/>
  </p:normalViewPr>
  <p:slideViewPr>
    <p:cSldViewPr snapToGrid="0">
      <p:cViewPr>
        <p:scale>
          <a:sx n="94" d="100"/>
          <a:sy n="94" d="100"/>
        </p:scale>
        <p:origin x="15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170F3-E487-4281-A705-9BC98064EFD7}" type="datetimeFigureOut">
              <a:rPr lang="zh-CN" altLang="en-US" smtClean="0"/>
              <a:pPr/>
              <a:t>2019/3/28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39D3C-55F1-453B-BE49-D4DBF8FE55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7647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4807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48098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0608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1219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pPr/>
              <a:t>2019/3/28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635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pPr/>
              <a:t>2019/3/28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85802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pPr/>
              <a:t>2019/3/28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75489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1264456" y="675577"/>
            <a:ext cx="484632" cy="471563"/>
            <a:chOff x="3303354" y="2367094"/>
            <a:chExt cx="484632" cy="471563"/>
          </a:xfrm>
        </p:grpSpPr>
        <p:sp>
          <p:nvSpPr>
            <p:cNvPr id="13" name="Pentagon 12"/>
            <p:cNvSpPr/>
            <p:nvPr/>
          </p:nvSpPr>
          <p:spPr>
            <a:xfrm rot="5400000">
              <a:off x="3336545" y="2387216"/>
              <a:ext cx="418250" cy="484632"/>
            </a:xfrm>
            <a:prstGeom prst="homePlate">
              <a:avLst>
                <a:gd name="adj" fmla="val 255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1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03354" y="2367094"/>
              <a:ext cx="484632" cy="10662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1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35882" y="675577"/>
            <a:ext cx="556069" cy="47156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6725538"/>
            <a:ext cx="12192000" cy="132463"/>
            <a:chOff x="0" y="6725537"/>
            <a:chExt cx="12192000" cy="132463"/>
          </a:xfrm>
        </p:grpSpPr>
        <p:sp>
          <p:nvSpPr>
            <p:cNvPr id="7" name="Rectangle 6"/>
            <p:cNvSpPr/>
            <p:nvPr/>
          </p:nvSpPr>
          <p:spPr>
            <a:xfrm>
              <a:off x="0" y="6725538"/>
              <a:ext cx="2418460" cy="1324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836919" y="6725537"/>
              <a:ext cx="2596813" cy="1324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773540" y="6725537"/>
              <a:ext cx="2418460" cy="13246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1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55080" y="6725537"/>
              <a:ext cx="2418460" cy="13246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1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18460" y="6725538"/>
              <a:ext cx="2418460" cy="1324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1"/>
            </a:p>
          </p:txBody>
        </p:sp>
      </p:grpSp>
      <p:sp>
        <p:nvSpPr>
          <p:cNvPr id="4" name="文本框 3"/>
          <p:cNvSpPr txBox="1"/>
          <p:nvPr userDrawn="1"/>
        </p:nvSpPr>
        <p:spPr>
          <a:xfrm>
            <a:off x="800100" y="620185"/>
            <a:ext cx="736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冬青黑体简体中文 W6"/>
                <a:cs typeface="+mj-cs"/>
              </a:rPr>
              <a:t>商务扁平多彩信息图表设计</a:t>
            </a:r>
            <a:endParaRPr lang="zh-CN" altLang="en-US" sz="1400" dirty="0">
              <a:solidFill>
                <a:schemeClr val="accent5"/>
              </a:solidFill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-969707" y="-9281652"/>
            <a:ext cx="969707" cy="969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矩形 15"/>
          <p:cNvSpPr/>
          <p:nvPr userDrawn="1"/>
        </p:nvSpPr>
        <p:spPr>
          <a:xfrm>
            <a:off x="12192000" y="-9281652"/>
            <a:ext cx="969707" cy="969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矩形 16"/>
          <p:cNvSpPr/>
          <p:nvPr userDrawn="1"/>
        </p:nvSpPr>
        <p:spPr>
          <a:xfrm>
            <a:off x="-969707" y="14849977"/>
            <a:ext cx="969707" cy="969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矩形 17"/>
          <p:cNvSpPr/>
          <p:nvPr userDrawn="1"/>
        </p:nvSpPr>
        <p:spPr>
          <a:xfrm>
            <a:off x="12192000" y="14849977"/>
            <a:ext cx="969707" cy="9697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xmlns="" val="326489554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620">
          <p15:clr>
            <a:srgbClr val="FBAE40"/>
          </p15:clr>
        </p15:guide>
        <p15:guide id="2" orient="horz" pos="293">
          <p15:clr>
            <a:srgbClr val="FBAE40"/>
          </p15:clr>
        </p15:guide>
        <p15:guide id="3" pos="378">
          <p15:clr>
            <a:srgbClr val="FBAE40"/>
          </p15:clr>
        </p15:guide>
        <p15:guide id="4" pos="538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过渡页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 hidden="1"/>
          <p:cNvCxnSpPr/>
          <p:nvPr userDrawn="1"/>
        </p:nvCxnSpPr>
        <p:spPr>
          <a:xfrm>
            <a:off x="3181635" y="431856"/>
            <a:ext cx="0" cy="52493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4231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9000">
        <p:newsflash/>
      </p:transition>
    </mc:Choice>
    <mc:Fallback>
      <p:transition spd="slow" advClick="0" advTm="9000">
        <p:newsflash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pPr/>
              <a:t>2019/3/28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9512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pPr/>
              <a:t>2019/3/28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444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pPr/>
              <a:t>2019/3/28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3466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pPr/>
              <a:t>2019/3/28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4610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pPr/>
              <a:t>2019/3/28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2731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pPr/>
              <a:t>2019/3/28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0818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pPr/>
              <a:t>2019/3/28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3495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9B917-A8F2-4D81-9DA6-3C9311A049E6}" type="datetimeFigureOut">
              <a:rPr lang="zh-CN" altLang="en-US" smtClean="0"/>
              <a:pPr/>
              <a:t>2019/3/28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B5F99-307A-4CC9-9B88-2F1B7C30A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5958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media" Target="../media/media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upm.mp4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32771;&#35797;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0"/>
          <p:cNvSpPr/>
          <p:nvPr/>
        </p:nvSpPr>
        <p:spPr>
          <a:xfrm rot="10800000">
            <a:off x="1278109" y="2470616"/>
            <a:ext cx="353849" cy="305042"/>
          </a:xfrm>
          <a:prstGeom prst="triangle">
            <a:avLst/>
          </a:prstGeom>
          <a:solidFill>
            <a:srgbClr val="F6D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 5"/>
          <p:cNvGrpSpPr/>
          <p:nvPr/>
        </p:nvGrpSpPr>
        <p:grpSpPr>
          <a:xfrm>
            <a:off x="5967617" y="3907716"/>
            <a:ext cx="5324479" cy="305056"/>
            <a:chOff x="5620039" y="3720558"/>
            <a:chExt cx="5324479" cy="305056"/>
          </a:xfrm>
        </p:grpSpPr>
        <p:sp>
          <p:nvSpPr>
            <p:cNvPr id="17" name="等腰三角形 16"/>
            <p:cNvSpPr/>
            <p:nvPr/>
          </p:nvSpPr>
          <p:spPr>
            <a:xfrm rot="10800000">
              <a:off x="5620039" y="3720572"/>
              <a:ext cx="353849" cy="305042"/>
            </a:xfrm>
            <a:prstGeom prst="triangle">
              <a:avLst/>
            </a:prstGeom>
            <a:solidFill>
              <a:srgbClr val="0CB692"/>
            </a:solidFill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 rot="10800000">
              <a:off x="5975084" y="3720571"/>
              <a:ext cx="353849" cy="305042"/>
            </a:xfrm>
            <a:prstGeom prst="triangle">
              <a:avLst/>
            </a:prstGeom>
            <a:solidFill>
              <a:srgbClr val="F37063"/>
            </a:solidFill>
            <a:ln>
              <a:solidFill>
                <a:srgbClr val="F37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等腰三角形 27"/>
            <p:cNvSpPr/>
            <p:nvPr/>
          </p:nvSpPr>
          <p:spPr>
            <a:xfrm rot="10800000">
              <a:off x="6330129" y="3720570"/>
              <a:ext cx="353849" cy="305042"/>
            </a:xfrm>
            <a:prstGeom prst="triangle">
              <a:avLst/>
            </a:prstGeom>
            <a:solidFill>
              <a:srgbClr val="F6D15C"/>
            </a:solidFill>
            <a:ln>
              <a:solidFill>
                <a:srgbClr val="F6D1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10800000">
              <a:off x="6685174" y="3720569"/>
              <a:ext cx="353849" cy="305042"/>
            </a:xfrm>
            <a:prstGeom prst="triangle">
              <a:avLst/>
            </a:prstGeom>
            <a:solidFill>
              <a:srgbClr val="60B5FE"/>
            </a:solidFill>
            <a:ln>
              <a:solidFill>
                <a:srgbClr val="60B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rot="10800000">
              <a:off x="7040219" y="3720568"/>
              <a:ext cx="353849" cy="305042"/>
            </a:xfrm>
            <a:prstGeom prst="triangle">
              <a:avLst/>
            </a:prstGeom>
            <a:solidFill>
              <a:srgbClr val="0CB692"/>
            </a:solidFill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rot="10800000">
              <a:off x="7395264" y="3720567"/>
              <a:ext cx="353849" cy="305042"/>
            </a:xfrm>
            <a:prstGeom prst="triangle">
              <a:avLst/>
            </a:prstGeom>
            <a:solidFill>
              <a:srgbClr val="60B5FE"/>
            </a:solidFill>
            <a:ln>
              <a:solidFill>
                <a:srgbClr val="60B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/>
            <p:cNvSpPr/>
            <p:nvPr/>
          </p:nvSpPr>
          <p:spPr>
            <a:xfrm rot="10800000">
              <a:off x="7750309" y="3720566"/>
              <a:ext cx="353849" cy="305042"/>
            </a:xfrm>
            <a:prstGeom prst="triangle">
              <a:avLst/>
            </a:prstGeom>
            <a:solidFill>
              <a:srgbClr val="F37063"/>
            </a:solidFill>
            <a:ln>
              <a:solidFill>
                <a:srgbClr val="F37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105354" y="3720565"/>
              <a:ext cx="353849" cy="305042"/>
            </a:xfrm>
            <a:prstGeom prst="triangle">
              <a:avLst/>
            </a:prstGeom>
            <a:solidFill>
              <a:srgbClr val="F6D15C"/>
            </a:solidFill>
            <a:ln>
              <a:solidFill>
                <a:srgbClr val="F6D1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 rot="10800000">
              <a:off x="8460399" y="3720564"/>
              <a:ext cx="353849" cy="305042"/>
            </a:xfrm>
            <a:prstGeom prst="triangle">
              <a:avLst/>
            </a:prstGeom>
            <a:solidFill>
              <a:srgbClr val="0CB692"/>
            </a:solidFill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等腰三角形 34"/>
            <p:cNvSpPr/>
            <p:nvPr/>
          </p:nvSpPr>
          <p:spPr>
            <a:xfrm rot="10800000">
              <a:off x="8815444" y="3720563"/>
              <a:ext cx="353849" cy="305042"/>
            </a:xfrm>
            <a:prstGeom prst="triangle">
              <a:avLst/>
            </a:prstGeom>
            <a:solidFill>
              <a:srgbClr val="F37063"/>
            </a:solidFill>
            <a:ln>
              <a:solidFill>
                <a:srgbClr val="F37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等腰三角形 35"/>
            <p:cNvSpPr/>
            <p:nvPr/>
          </p:nvSpPr>
          <p:spPr>
            <a:xfrm rot="10800000">
              <a:off x="9170489" y="3720562"/>
              <a:ext cx="353849" cy="305042"/>
            </a:xfrm>
            <a:prstGeom prst="triangle">
              <a:avLst/>
            </a:prstGeom>
            <a:solidFill>
              <a:srgbClr val="0CB692"/>
            </a:solidFill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/>
            <p:cNvSpPr/>
            <p:nvPr/>
          </p:nvSpPr>
          <p:spPr>
            <a:xfrm rot="10800000">
              <a:off x="9525534" y="3720561"/>
              <a:ext cx="353849" cy="305042"/>
            </a:xfrm>
            <a:prstGeom prst="triangle">
              <a:avLst/>
            </a:prstGeom>
            <a:solidFill>
              <a:srgbClr val="F6D15C"/>
            </a:solidFill>
            <a:ln>
              <a:solidFill>
                <a:srgbClr val="F6D1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等腰三角形 37"/>
            <p:cNvSpPr/>
            <p:nvPr/>
          </p:nvSpPr>
          <p:spPr>
            <a:xfrm rot="10800000">
              <a:off x="9880579" y="3720560"/>
              <a:ext cx="353849" cy="305042"/>
            </a:xfrm>
            <a:prstGeom prst="triangle">
              <a:avLst/>
            </a:prstGeom>
            <a:solidFill>
              <a:srgbClr val="F37063"/>
            </a:solidFill>
            <a:ln>
              <a:solidFill>
                <a:srgbClr val="F37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等腰三角形 38"/>
            <p:cNvSpPr/>
            <p:nvPr/>
          </p:nvSpPr>
          <p:spPr>
            <a:xfrm rot="10800000">
              <a:off x="10235624" y="3720559"/>
              <a:ext cx="353849" cy="305042"/>
            </a:xfrm>
            <a:prstGeom prst="triangle">
              <a:avLst/>
            </a:prstGeom>
            <a:solidFill>
              <a:srgbClr val="60B5FE"/>
            </a:solidFill>
            <a:ln>
              <a:solidFill>
                <a:srgbClr val="60B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10590669" y="3720558"/>
              <a:ext cx="353849" cy="305042"/>
            </a:xfrm>
            <a:prstGeom prst="triangle">
              <a:avLst/>
            </a:prstGeom>
            <a:solidFill>
              <a:srgbClr val="F6D15C"/>
            </a:solidFill>
            <a:ln>
              <a:solidFill>
                <a:srgbClr val="F6D1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7" name="背景音乐3922.wav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7581" y="11514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9473" y="5676"/>
            <a:ext cx="1560579" cy="4693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632" y="1190460"/>
            <a:ext cx="4010526" cy="421105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54320" y="2459790"/>
            <a:ext cx="6369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sz="4800" dirty="0"/>
              <a:t> </a:t>
            </a:r>
            <a:r>
              <a:rPr kumimoji="1" lang="en-US" altLang="zh-CN" sz="4800" dirty="0" smtClean="0"/>
              <a:t>UPM </a:t>
            </a:r>
            <a:r>
              <a:rPr kumimoji="1" lang="zh-CN" altLang="en-US" sz="4800" dirty="0" smtClean="0"/>
              <a:t>交换生经历分享</a:t>
            </a:r>
            <a:endParaRPr kumimoji="1"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96313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1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video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030332" y="1592933"/>
            <a:ext cx="3932112" cy="1015663"/>
            <a:chOff x="5964923" y="1784163"/>
            <a:chExt cx="3932112" cy="1015663"/>
          </a:xfrm>
        </p:grpSpPr>
        <p:cxnSp>
          <p:nvCxnSpPr>
            <p:cNvPr id="76" name="Straight Connector 24"/>
            <p:cNvCxnSpPr/>
            <p:nvPr/>
          </p:nvCxnSpPr>
          <p:spPr>
            <a:xfrm>
              <a:off x="6662550" y="1784163"/>
              <a:ext cx="0" cy="877888"/>
            </a:xfrm>
            <a:prstGeom prst="line">
              <a:avLst/>
            </a:prstGeom>
            <a:ln w="28575">
              <a:solidFill>
                <a:srgbClr val="60B5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22"/>
            <p:cNvSpPr>
              <a:spLocks noChangeArrowheads="1"/>
            </p:cNvSpPr>
            <p:nvPr/>
          </p:nvSpPr>
          <p:spPr bwMode="auto">
            <a:xfrm>
              <a:off x="5964923" y="1784163"/>
              <a:ext cx="61259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595959"/>
                  </a:solidFill>
                  <a:latin typeface="Calibri Light" panose="020F0302020204030204" pitchFamily="34" charset="0"/>
                  <a:ea typeface="Roboto Light" pitchFamily="2" charset="0"/>
                  <a:cs typeface="Roboto Light" pitchFamily="2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95959"/>
                  </a:solidFill>
                  <a:latin typeface="Calibri Light" panose="020F0302020204030204" pitchFamily="34" charset="0"/>
                  <a:ea typeface="Roboto Light" pitchFamily="2" charset="0"/>
                  <a:cs typeface="Roboto Light" pitchFamily="2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ea typeface="Roboto Light" pitchFamily="2" charset="0"/>
                  <a:cs typeface="Roboto Light" pitchFamily="2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ea typeface="Roboto Light" pitchFamily="2" charset="0"/>
                  <a:cs typeface="Roboto Light" pitchFamily="2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ea typeface="Roboto Light" pitchFamily="2" charset="0"/>
                  <a:cs typeface="Roboto Light" pitchFamily="2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ea typeface="Roboto Light" pitchFamily="2" charset="0"/>
                  <a:cs typeface="Roboto Light" pitchFamily="2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ea typeface="Roboto Light" pitchFamily="2" charset="0"/>
                  <a:cs typeface="Roboto Light" pitchFamily="2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ea typeface="Roboto Light" pitchFamily="2" charset="0"/>
                  <a:cs typeface="Roboto Light" pitchFamily="2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ea typeface="Roboto Light" pitchFamily="2" charset="0"/>
                  <a:cs typeface="Roboto Light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6000" noProof="1" smtClean="0">
                  <a:solidFill>
                    <a:schemeClr val="accent2"/>
                  </a:solidFill>
                  <a:latin typeface="+mj-lt"/>
                  <a:ea typeface="Lato Light" pitchFamily="34" charset="0"/>
                  <a:cs typeface="Lato Light" pitchFamily="34" charset="0"/>
                </a:rPr>
                <a:t>1</a:t>
              </a:r>
              <a:endParaRPr lang="zh-CN" altLang="zh-CN" sz="6000" noProof="1">
                <a:solidFill>
                  <a:schemeClr val="accent2"/>
                </a:solidFill>
                <a:latin typeface="+mj-lt"/>
                <a:ea typeface="Lato Light" pitchFamily="34" charset="0"/>
                <a:cs typeface="Lato Light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857999" y="1999129"/>
              <a:ext cx="30390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accent2"/>
                  </a:solidFill>
                </a:rPr>
                <a:t>学校简介</a:t>
              </a:r>
              <a:endParaRPr lang="zh-CN" altLang="en-US" sz="32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030332" y="2608596"/>
            <a:ext cx="3932112" cy="1015663"/>
            <a:chOff x="5964923" y="2799826"/>
            <a:chExt cx="3932112" cy="1015663"/>
          </a:xfrm>
        </p:grpSpPr>
        <p:cxnSp>
          <p:nvCxnSpPr>
            <p:cNvPr id="87" name="Straight Connector 24"/>
            <p:cNvCxnSpPr/>
            <p:nvPr/>
          </p:nvCxnSpPr>
          <p:spPr>
            <a:xfrm>
              <a:off x="6662550" y="2799826"/>
              <a:ext cx="0" cy="877888"/>
            </a:xfrm>
            <a:prstGeom prst="line">
              <a:avLst/>
            </a:prstGeom>
            <a:ln w="28575">
              <a:solidFill>
                <a:srgbClr val="F370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22"/>
            <p:cNvSpPr>
              <a:spLocks noChangeArrowheads="1"/>
            </p:cNvSpPr>
            <p:nvPr/>
          </p:nvSpPr>
          <p:spPr bwMode="auto">
            <a:xfrm>
              <a:off x="5964923" y="2799826"/>
              <a:ext cx="61259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595959"/>
                  </a:solidFill>
                  <a:latin typeface="Calibri Light" panose="020F0302020204030204" pitchFamily="34" charset="0"/>
                  <a:ea typeface="Roboto Light" pitchFamily="2" charset="0"/>
                  <a:cs typeface="Roboto Light" pitchFamily="2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95959"/>
                  </a:solidFill>
                  <a:latin typeface="Calibri Light" panose="020F0302020204030204" pitchFamily="34" charset="0"/>
                  <a:ea typeface="Roboto Light" pitchFamily="2" charset="0"/>
                  <a:cs typeface="Roboto Light" pitchFamily="2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ea typeface="Roboto Light" pitchFamily="2" charset="0"/>
                  <a:cs typeface="Roboto Light" pitchFamily="2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ea typeface="Roboto Light" pitchFamily="2" charset="0"/>
                  <a:cs typeface="Roboto Light" pitchFamily="2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ea typeface="Roboto Light" pitchFamily="2" charset="0"/>
                  <a:cs typeface="Roboto Light" pitchFamily="2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ea typeface="Roboto Light" pitchFamily="2" charset="0"/>
                  <a:cs typeface="Roboto Light" pitchFamily="2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ea typeface="Roboto Light" pitchFamily="2" charset="0"/>
                  <a:cs typeface="Roboto Light" pitchFamily="2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ea typeface="Roboto Light" pitchFamily="2" charset="0"/>
                  <a:cs typeface="Roboto Light" pitchFamily="2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ea typeface="Roboto Light" pitchFamily="2" charset="0"/>
                  <a:cs typeface="Roboto Light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6000" noProof="1">
                  <a:solidFill>
                    <a:schemeClr val="accent2"/>
                  </a:solidFill>
                  <a:latin typeface="+mj-lt"/>
                  <a:ea typeface="Lato Light" pitchFamily="34" charset="0"/>
                  <a:cs typeface="Lato Light" pitchFamily="34" charset="0"/>
                </a:rPr>
                <a:t>2</a:t>
              </a: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6857999" y="2991989"/>
              <a:ext cx="30390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solidFill>
                    <a:schemeClr val="accent2"/>
                  </a:solidFill>
                </a:defRPr>
              </a:lvl1pPr>
            </a:lstStyle>
            <a:p>
              <a:r>
                <a:rPr lang="zh-CN" altLang="en-US" dirty="0" smtClean="0"/>
                <a:t>在校学习</a:t>
              </a:r>
              <a:endParaRPr lang="zh-CN" altLang="en-US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030332" y="3624259"/>
            <a:ext cx="3932112" cy="1015663"/>
            <a:chOff x="5964923" y="3815489"/>
            <a:chExt cx="3932112" cy="1015663"/>
          </a:xfrm>
        </p:grpSpPr>
        <p:cxnSp>
          <p:nvCxnSpPr>
            <p:cNvPr id="89" name="Straight Connector 24"/>
            <p:cNvCxnSpPr/>
            <p:nvPr/>
          </p:nvCxnSpPr>
          <p:spPr>
            <a:xfrm>
              <a:off x="6662550" y="3815489"/>
              <a:ext cx="0" cy="877888"/>
            </a:xfrm>
            <a:prstGeom prst="line">
              <a:avLst/>
            </a:prstGeom>
            <a:ln w="28575">
              <a:solidFill>
                <a:srgbClr val="F6D1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22"/>
            <p:cNvSpPr>
              <a:spLocks noChangeArrowheads="1"/>
            </p:cNvSpPr>
            <p:nvPr/>
          </p:nvSpPr>
          <p:spPr bwMode="auto">
            <a:xfrm>
              <a:off x="5964923" y="3815489"/>
              <a:ext cx="61259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595959"/>
                  </a:solidFill>
                  <a:latin typeface="Calibri Light" panose="020F0302020204030204" pitchFamily="34" charset="0"/>
                  <a:ea typeface="Roboto Light" pitchFamily="2" charset="0"/>
                  <a:cs typeface="Roboto Light" pitchFamily="2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95959"/>
                  </a:solidFill>
                  <a:latin typeface="Calibri Light" panose="020F0302020204030204" pitchFamily="34" charset="0"/>
                  <a:ea typeface="Roboto Light" pitchFamily="2" charset="0"/>
                  <a:cs typeface="Roboto Light" pitchFamily="2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ea typeface="Roboto Light" pitchFamily="2" charset="0"/>
                  <a:cs typeface="Roboto Light" pitchFamily="2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ea typeface="Roboto Light" pitchFamily="2" charset="0"/>
                  <a:cs typeface="Roboto Light" pitchFamily="2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ea typeface="Roboto Light" pitchFamily="2" charset="0"/>
                  <a:cs typeface="Roboto Light" pitchFamily="2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ea typeface="Roboto Light" pitchFamily="2" charset="0"/>
                  <a:cs typeface="Roboto Light" pitchFamily="2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ea typeface="Roboto Light" pitchFamily="2" charset="0"/>
                  <a:cs typeface="Roboto Light" pitchFamily="2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ea typeface="Roboto Light" pitchFamily="2" charset="0"/>
                  <a:cs typeface="Roboto Light" pitchFamily="2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ea typeface="Roboto Light" pitchFamily="2" charset="0"/>
                  <a:cs typeface="Roboto Light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6000" noProof="1">
                  <a:solidFill>
                    <a:schemeClr val="accent2"/>
                  </a:solidFill>
                  <a:latin typeface="+mj-lt"/>
                  <a:ea typeface="Lato Light" pitchFamily="34" charset="0"/>
                  <a:cs typeface="Lato Light" pitchFamily="34" charset="0"/>
                </a:rPr>
                <a:t>3</a:t>
              </a: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6857999" y="3984849"/>
              <a:ext cx="303903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solidFill>
                    <a:schemeClr val="accent2"/>
                  </a:solidFill>
                </a:defRPr>
              </a:lvl1pPr>
            </a:lstStyle>
            <a:p>
              <a:r>
                <a:rPr lang="zh-CN" altLang="en-US" dirty="0" smtClean="0"/>
                <a:t>外出体验</a:t>
              </a:r>
              <a:endParaRPr lang="zh-CN" altLang="en-US" dirty="0"/>
            </a:p>
          </p:txBody>
        </p:sp>
      </p:grpSp>
      <p:sp>
        <p:nvSpPr>
          <p:cNvPr id="22" name="椭圆 21"/>
          <p:cNvSpPr/>
          <p:nvPr/>
        </p:nvSpPr>
        <p:spPr>
          <a:xfrm>
            <a:off x="-1618855" y="720003"/>
            <a:ext cx="5639493" cy="5639493"/>
          </a:xfrm>
          <a:prstGeom prst="ellipse">
            <a:avLst/>
          </a:prstGeom>
          <a:solidFill>
            <a:srgbClr val="60B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-1106174" y="1232684"/>
            <a:ext cx="4614131" cy="4614131"/>
          </a:xfrm>
          <a:prstGeom prst="ellipse">
            <a:avLst/>
          </a:prstGeom>
          <a:solidFill>
            <a:srgbClr val="F6D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-593493" y="1745365"/>
            <a:ext cx="3588768" cy="3588768"/>
          </a:xfrm>
          <a:prstGeom prst="ellipse">
            <a:avLst/>
          </a:prstGeom>
          <a:solidFill>
            <a:srgbClr val="F37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-80812" y="2258046"/>
            <a:ext cx="2563406" cy="2563406"/>
          </a:xfrm>
          <a:prstGeom prst="ellipse">
            <a:avLst/>
          </a:prstGeom>
          <a:solidFill>
            <a:srgbClr val="29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8642426" y="0"/>
            <a:ext cx="3549574" cy="3120240"/>
            <a:chOff x="8642426" y="0"/>
            <a:chExt cx="3549574" cy="3120240"/>
          </a:xfrm>
        </p:grpSpPr>
        <p:sp>
          <p:nvSpPr>
            <p:cNvPr id="27" name="等腰三角形 26"/>
            <p:cNvSpPr/>
            <p:nvPr/>
          </p:nvSpPr>
          <p:spPr>
            <a:xfrm rot="10800000">
              <a:off x="9680197" y="409884"/>
              <a:ext cx="2511803" cy="2165347"/>
            </a:xfrm>
            <a:prstGeom prst="triangle">
              <a:avLst/>
            </a:prstGeom>
            <a:solidFill>
              <a:srgbClr val="F6D15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642426" y="0"/>
              <a:ext cx="3170256" cy="3120240"/>
              <a:chOff x="8642426" y="0"/>
              <a:chExt cx="3170256" cy="3120240"/>
            </a:xfrm>
          </p:grpSpPr>
          <p:sp>
            <p:nvSpPr>
              <p:cNvPr id="26" name="等腰三角形 25"/>
              <p:cNvSpPr/>
              <p:nvPr/>
            </p:nvSpPr>
            <p:spPr>
              <a:xfrm rot="10800000">
                <a:off x="8642426" y="0"/>
                <a:ext cx="2834176" cy="2443255"/>
              </a:xfrm>
              <a:prstGeom prst="triangle">
                <a:avLst/>
              </a:prstGeom>
              <a:solidFill>
                <a:srgbClr val="60B5FE">
                  <a:alpha val="7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 rot="10800000">
                <a:off x="9476306" y="1872596"/>
                <a:ext cx="661965" cy="570659"/>
              </a:xfrm>
              <a:prstGeom prst="triangle">
                <a:avLst/>
              </a:prstGeom>
              <a:solidFill>
                <a:srgbClr val="EED66F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等腰三角形 29"/>
              <p:cNvSpPr/>
              <p:nvPr/>
            </p:nvSpPr>
            <p:spPr>
              <a:xfrm rot="10800000">
                <a:off x="11133812" y="2292361"/>
                <a:ext cx="230499" cy="198706"/>
              </a:xfrm>
              <a:prstGeom prst="triangle">
                <a:avLst/>
              </a:prstGeom>
              <a:solidFill>
                <a:srgbClr val="60B5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rot="10800000">
                <a:off x="10426113" y="2921534"/>
                <a:ext cx="230499" cy="198706"/>
              </a:xfrm>
              <a:prstGeom prst="triangle">
                <a:avLst/>
              </a:prstGeom>
              <a:solidFill>
                <a:srgbClr val="0CB692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 rot="10800000">
                <a:off x="10381044" y="2409890"/>
                <a:ext cx="230499" cy="198706"/>
              </a:xfrm>
              <a:prstGeom prst="triangle">
                <a:avLst/>
              </a:prstGeom>
              <a:solidFill>
                <a:srgbClr val="0CB692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等腰三角形 32"/>
              <p:cNvSpPr/>
              <p:nvPr/>
            </p:nvSpPr>
            <p:spPr>
              <a:xfrm rot="10800000">
                <a:off x="10656612" y="2542187"/>
                <a:ext cx="401359" cy="345999"/>
              </a:xfrm>
              <a:prstGeom prst="triangle">
                <a:avLst/>
              </a:prstGeom>
              <a:solidFill>
                <a:srgbClr val="F37063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0800000">
                <a:off x="9113617" y="1393204"/>
                <a:ext cx="230499" cy="198706"/>
              </a:xfrm>
              <a:prstGeom prst="triangle">
                <a:avLst/>
              </a:prstGeom>
              <a:solidFill>
                <a:srgbClr val="F37063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等腰三角形 27"/>
              <p:cNvSpPr/>
              <p:nvPr/>
            </p:nvSpPr>
            <p:spPr>
              <a:xfrm rot="10800000">
                <a:off x="10059513" y="610995"/>
                <a:ext cx="1753169" cy="1511352"/>
              </a:xfrm>
              <a:prstGeom prst="triangle">
                <a:avLst/>
              </a:prstGeom>
              <a:solidFill>
                <a:srgbClr val="29B9A7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0309825" y="573815"/>
                <a:ext cx="14962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 b="1">
                    <a:solidFill>
                      <a:schemeClr val="bg1"/>
                    </a:solidFill>
                  </a:rPr>
                  <a:t>目录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937434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5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647269" y="2864292"/>
            <a:ext cx="5383171" cy="842167"/>
          </a:xfrm>
          <a:custGeom>
            <a:avLst/>
            <a:gdLst>
              <a:gd name="T0" fmla="*/ 0 w 3456384"/>
              <a:gd name="T1" fmla="*/ 23 h 3882329"/>
              <a:gd name="T2" fmla="*/ 4209859 w 3456384"/>
              <a:gd name="T3" fmla="*/ 23 h 3882329"/>
              <a:gd name="T4" fmla="*/ 0 w 3456384"/>
              <a:gd name="T5" fmla="*/ 23 h 3882329"/>
              <a:gd name="T6" fmla="*/ 0 w 3456384"/>
              <a:gd name="T7" fmla="*/ 0 h 3882329"/>
              <a:gd name="T8" fmla="*/ 4209859 w 3456384"/>
              <a:gd name="T9" fmla="*/ 0 h 3882329"/>
              <a:gd name="T10" fmla="*/ 0 w 3456384"/>
              <a:gd name="T11" fmla="*/ 0 h 38823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56384"/>
              <a:gd name="T19" fmla="*/ 0 h 3882329"/>
              <a:gd name="T20" fmla="*/ 3456384 w 3456384"/>
              <a:gd name="T21" fmla="*/ 3882329 h 38823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56384" h="3882329">
                <a:moveTo>
                  <a:pt x="0" y="3882329"/>
                </a:moveTo>
                <a:lnTo>
                  <a:pt x="3456384" y="3882329"/>
                </a:lnTo>
                <a:lnTo>
                  <a:pt x="0" y="3882329"/>
                </a:lnTo>
                <a:close/>
                <a:moveTo>
                  <a:pt x="0" y="0"/>
                </a:moveTo>
                <a:lnTo>
                  <a:pt x="3456384" y="0"/>
                </a:lnTo>
                <a:lnTo>
                  <a:pt x="0" y="0"/>
                </a:lnTo>
                <a:close/>
              </a:path>
            </a:pathLst>
          </a:custGeom>
          <a:solidFill>
            <a:srgbClr val="B80000"/>
          </a:solidFill>
          <a:ln w="9525">
            <a:solidFill>
              <a:srgbClr val="DEEBF7">
                <a:alpha val="87057"/>
              </a:srgbClr>
            </a:solidFill>
            <a:bevel/>
            <a:headEnd/>
            <a:tailEnd/>
          </a:ln>
        </p:spPr>
        <p:txBody>
          <a:bodyPr lIns="0" tIns="72000" rIns="0" bIns="3600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smtClean="0">
                <a:solidFill>
                  <a:srgbClr val="FFFFFF"/>
                </a:solidFill>
                <a:latin typeface="+mn-lt"/>
                <a:ea typeface="+mn-ea"/>
              </a:rPr>
              <a:t>个人简介</a:t>
            </a:r>
            <a:endParaRPr lang="en-US" altLang="zh-CN" sz="3200" b="1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892889" y="3987230"/>
            <a:ext cx="1201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mtClean="0">
                <a:solidFill>
                  <a:schemeClr val="bg1"/>
                </a:solidFill>
                <a:latin typeface="+mj-lt"/>
              </a:rPr>
              <a:t>基本情况</a:t>
            </a:r>
            <a:endParaRPr lang="zh-CN" altLang="en-US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892889" y="4423655"/>
            <a:ext cx="1201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mtClean="0">
                <a:solidFill>
                  <a:schemeClr val="bg1"/>
                </a:solidFill>
                <a:latin typeface="+mj-lt"/>
              </a:rPr>
              <a:t>工作经历</a:t>
            </a:r>
            <a:endParaRPr lang="zh-CN" altLang="en-US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712726" y="4423655"/>
            <a:ext cx="1201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mtClean="0">
                <a:solidFill>
                  <a:schemeClr val="bg1"/>
                </a:solidFill>
                <a:latin typeface="+mj-lt"/>
              </a:rPr>
              <a:t>荣誉奖项</a:t>
            </a:r>
            <a:endParaRPr lang="zh-CN" altLang="en-US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12726" y="3991011"/>
            <a:ext cx="1201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mtClean="0">
                <a:solidFill>
                  <a:schemeClr val="bg1"/>
                </a:solidFill>
                <a:latin typeface="+mj-lt"/>
              </a:rPr>
              <a:t>学习经历</a:t>
            </a:r>
            <a:endParaRPr lang="zh-CN" altLang="en-US" sz="20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图片 2" descr="亚洲排名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  <p:pic>
        <p:nvPicPr>
          <p:cNvPr id="4" name="图片 3" descr="世界批名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  <p:pic>
        <p:nvPicPr>
          <p:cNvPr id="5" name="图片 4" descr="QQ20190320-0.JP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1300" y="0"/>
            <a:ext cx="9158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782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课表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511" t="7720" r="-7904" b="47714"/>
          <a:stretch/>
        </p:blipFill>
        <p:spPr>
          <a:xfrm>
            <a:off x="451556" y="2"/>
            <a:ext cx="11654894" cy="781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406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9000"/>
    </mc:Choice>
    <mc:Fallback>
      <p:transition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课堂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1353" y="0"/>
            <a:ext cx="5269295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15806" y="31343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2826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9000"/>
    </mc:Choice>
    <mc:Fallback>
      <p:transition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双子塔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  <p:pic>
        <p:nvPicPr>
          <p:cNvPr id="3" name="图片 2" descr="云顶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469900"/>
            <a:ext cx="10515600" cy="5918200"/>
          </a:xfrm>
          <a:prstGeom prst="rect">
            <a:avLst/>
          </a:prstGeom>
        </p:spPr>
      </p:pic>
      <p:pic>
        <p:nvPicPr>
          <p:cNvPr id="4" name="图片 3" descr="清真寺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图片 4" descr="槟城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936" y="418809"/>
            <a:ext cx="10871024" cy="61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4183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9000">
        <p:newsflash/>
      </p:transition>
    </mc:Choice>
    <mc:Fallback>
      <p:transition spd="slow" advClick="0" advTm="9000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ULTRA_SCORM_COURSE_ID" val="FDD2CCFB-185C-4939-8679-D68C43BCAAB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EiBPU5RhTakvj0AAGijAAAXAAAAdW5pdmVyc2FsL3VuaXZlcnNhbC5wbmftfQlQk0nXrgsgAi6MokRZVBwZRXaRnYALzIgDKiKDBBAjoLKTQAhhEdxQMXFGx4ASgjqIC4sIJIRAQMBEDSS4IEsgASIECRD2AFm4iTPfP7LIP1N1q+5/78UqsfDt9/TTp0+f85zufruvHHJyWKGwQWHRokUrfvpx35FFi2QtFi1aGiYvJ/mf6rtyv0j+WQw54rBnUS5N7bPkFxl/u5/tFi3KRykKfWQlvy8P/dEdsmjRyirp38WUkEenFi26L/ppn93RKK++Vl4e1M0dKBb/LF4sXLw1NnH5d+w17/3Jtxyaz+1ba2h7f+3B60dMbPdcTZRRXH7h0EuZCZ9A242J93WrFy1Wvvrj9sLE4UELFu9sJMyflk7wq61355Y6hYez+KnuAWOkLhNIK6fsY01LgUeMqNcfyLCeEg4TOemI/i4BBSjODzE5cW6xnOqsHwlPDerCqa8MtKiguNb3YuX1CrtliUoGFYuWzvphcDXh1S5Gw891E++x4qOvtv/uP7fEdqV9OIA3X8ibEvNClwEP3O81y4mbU2IofOmvYUz291y0/q6aszVzlKio6FTaR4bTneOG1lhaBP3kN3eVPiskhVBbJ8J/et78RHfpXPhN5GQwbikfgPwWCJEe02Vcta1bo5RjHdU6xalHAUfBM2S2BW9YDVWwkH3i5mdbBzfFJpv48C1nyuQAur+D2ozU7SV28rVtBpdbfkeXp+9IzKXHjRUQR/kw0jDmzF66WQOYzhukaJY/rnUrn6xHZ2qo8OOtvIAj91b1WZePT9yj4tJDwUxmxDWwO5BSGO+PKsBQvkfCntrrAfPOPMZOGk5vjZpR3ffdQgJWQGgNEZJDSlfbl44V5bW2wlixpqwBDDJvS/dkFVBY5SnzTrn7JZYXPyWADRZop0d1nO0v4JP4Za17Cszw4CXFITHsjaYRKdbdyZTAmLwq1jhMaCVovJ5fxor0AUBJQ7/nlZrjvOw43yMbIMzPdPjZh34zFGCtBFW0aGi3l9mWFzf6NGRPocayaHTXIwWLhhfeF9KU9bwcc1ArtFHmTDDn6p193YiaNHSJ00uR5mJvK5sGyy1slu7BmjRW5vmqdeF+yCBWiqNmSB57F+oSfaYV4BKuyWIOC+WPnOS4Cq2X0N1KO1RMiS87LCtvRS576TvIi2wyioHTEczhSjqD9nZ3sPqRQk+vMLjMlpBYrkcImdxHph9Peh/3sbKpN99T4Zf9dUX649du6MdpcOojo8WvscLXtfQtxUjsSxaDb1SNpDZHsOmNgKaeNRHeyACiPfigzNMg08/hDp/DDyqeCrmrjfSFZ3MFfnDSIB8VN/JAX82lRRwvaogv+yQ8iSzu2x2S/FQ+Uad/KkqpGhxQBimwDr4NRFFcEYFk8GPrh+zBNQ3XKPC7IRMpyQKdXFY/rzj4rrY4EDUcO6wWHaiuYAFeP0EigNPB2L23IdXm6oJjy9DRGga8yKUuWiYnp9vqLxu610H1vEs07H68IKccXnhjR2KNrwFOyY79fF10IZpmP64M1io9/eIAaB0Edy5cpzuw4Tr8eEoT8t7F9MPJNfmeQwlHlaH7T6/n7QcUnWEpi4sE9y7eUT7ysvOwQF64ZXUyBAX0iFJFFxns0hOg4yfQ65e8Vy1v2QxAF8Gbg6rpJ0FqzqCPZ4lK2qjULHUuSeDnXQegqHOU231bIhV3o+0QoHURZzjq6JdhqLgpPIU2ZLiBD7Fad3xAlaMaj6KctWQ9CksOQr9kge18RCnJFi+LfX8sS8uy1mDbJOVz4U7LLTwymjUYht5pbjWxvZBXQxObgi1p2wVDIsdmA7wcbaax+Cz1PE+TX7blRBKvcX995L6i0K1LksZacxmJZHmVj/rxqHPGufjSpWyW8n0yHZdIiyxbB8rmXGVQNRjfH3aVxVA9bw/y5bcynGpwewsw/jIJYRNGqtdDH10812cNbCC2dQzJZ9xmb6kJ1BwvUFLxiCrR72654w+4obFG0g24qcfOsT0XB4zimMgzLGqjxyHLSRFLwzLfVhlVb4YdL7h4m3sjT/Y33VsgOQyVHxFEzPWoa+xZi3pZnNMJsUWkn4ZoDIufCSKhZPrHkF+V751No+fTN+vuvM5lvP4MXIGOibl7V3+6rwqXK5GgvmG05Hpnf866U4WrfjguBsCCZQ4YPiwrtBZr+FQNZXavsBNmXzTwsPNnLN8AXlX2yQQRiN7nrgJljrVbKUP19r5aF4Nz/hQcb/+jalHSucIytVLZ1MHhYq/eqyDUtUMBsRvDRGPvJsb4ncgKly53FpCrjqFCQrA2rJ1652mjiF/0vJnx25dKXBuid59to8bTQf8Wfao6ZtAsUP9zMOreKJLmq96MiNeDncFTvBE8eicb2ENUcsafjf6hG6T/207gs9MTVquHNaNXniEeYngERMW3U03ScwRNnWdnuIMbhqG/Zhiv3LrnJu788747oP5bZy2rO0p0/zgNDLAsO+lw7EI6dc01cwZdYjla2e687uQKrcrkFM4HMHWtoNFQxa7h4+Xh7L2vcA8g8JWHC+TNwNp+iivZ/mHxePRzh/Gmyrrdu8mFfCFo2ZXLiTQXzmdlKDksl3XTOBLqNRlrIRnVnWBtMZOpjbfWYJysDF8WAfrIPH7fM+9ieg4ziDk2NNh1ksXOK6uvINj515RFfrA5/bmRcwPHNqNpIQMIbGEjJYd7pnJmlCotldNbB8XxyQHE+ydNG4wKQXKayoGSjsFtzK59uydZftNt3lsApLD1eN/zMd4oLW902YNs1oPhD2Di1parGdwPGQVlq/wR8LALd/Mhxonl8jJg0pjX3b6SMEyxeKjqSkfJIA+cSMMZ7zJ2RmUYdyUdKgAg2UloHn1EAxOG7BNBGY6NaEsLhiPNw5od9m6d3JjsLeoiEzKuAioaD0A1RCVjN0L7EYF5kkrrID9aMs34nYLfc1kFw7+hYJDy0p8Pieqx01xTCsUWnWFcmRzLy1vfbofA1hSXxlpABG2/ym3X84jrmTSCguK3TIZzjik6Njv+zB5r7lROy4XBdYHWFsF56pCxRr1R20fyFg92U53tvbGOH06VrSkoA/peuENFZ1Eax+z29MUC0Rq3sR81XvgQW2Px+XGEGCFR9lFWTYENtnMil26NfKAeosYYKmWzqM4XvRs+fSe3Q9p9uzXAgzyc4Hnf6UDiRga4oK8QSYEi4hmx2GbmWYDP2JDIOAQhVBe8AAo0GsLSLnchqcGIle4fN3d5xZUIDXmA6CsCVtrwrl/4mYLfpjX5kYkkOkOzRsve70jU47uzBNn+1q1TDQjWSCm2tjNuJoHJyFtsx5nqGy/ZfTQxl0t03nG9eIo3JvI+UxuUT57Bv24utsvKGO5JZKZqnEiFKEPPGgFMyaFVMzhVwwp5C1lMIk3HeFP3h5T+aHC4WGMmcQEslTxXJBjB7htqCOdiS7DWcxkudWcctOfkUlUbV0P3WFl1EEnH24U5jYazSwCZy6UgnOYga4vlLplu6r4QFVV9bGf28TneVZL/B68GZjfORSlbhjP1Y89wPFaozkl3T5xamuhkl5dxd27iKtHcZg2NwVc6K5CtBwCzm15HkWple/epOWVHSWQnXXYIrH9Af3LZ4onWrPeTA20lL6+FGs3JrksX22lXV2lpwDNf5HtsB8+uYlL1CyPFzMnOlUJs65YPDiTlRI+4jx5yiJgFMeHXFf9Ar1p5u8widXxnV2GrKdVcVsbN+TSX74qyearR8wj59auHzrS91sa2WItG3hP90+F+HEfZo7ayHYRN6Ws6CJsFoK0SjTwcPPUWwAE6T4/jrbsHOvXj4RLGTv8pUvLO0bbvVZI4l6KQr0aWS6AYy2qfr00hijQB/HLBNL9zJ0FT2LasQ13l0GIVs18SpC8o/ecF1anHPtPxyy8lSYWfeLokNW6zBIyCBWBGC38weaYSWgyS4pbBbHA5A35zzpjcMyPPOCfvIC2A23Hjs0okVMHh4oOZWry1oVHBDJS7ZEfGkkSn648LDX0rAODO29OVaXvhgbSAh8qrEQVLi4sPKg/PVPiBFYGyanpuiyWts8siH21OMWpLzg+nTu+wTZWHJQUSchRORV9Ux1Qebv9hpslkyuGWrEQ/PafwSGLU4B1BBwGh5F8IvtNbvrr9kaRAxTFZo7JKpFP7o9BbM7v+yFKPxZeprhIF2tY9Nvx990MlM3B2ywwTTwr9j4a9fByyQo+avZlpXo8Tcs5VdUoavkPqtQ5sdJFLMzwWPKMj9plJCzxzTTiY9+yBi9kONd+Z3vRDxbGK9nBpv6+Gnj2YeX37UpqqDn5Gy7eoSQs0PrF96Nb4druaCnLmgDx09oROWyhBohkFeQuTh+/Itxb7J//uMaMjlJHSAoGum97r9HavRSo4/COzebNgNgtm87/DbPyTFYQDl4Et1pPdD4gNZf0Rpqw8eG1AJJ+J4LnGUgyL2NfA18FjJg7zdQKk2gCC3S9zic+Kn3K9eIdyITusppJmHqjwTfwJ5idTCPSOF8s01fQ+BdqdViPmDerMY7uqwMTUKaXcQd8eSm93Mrc635+kgejNrzEA6x2dxxBD74GqC9V1QgMfReU0WBatVQ4nE8ZL0uezy1ztA2FbL+8IzVnclU+JeGPN2ONkx9nuShRGyH5TjRWdWt/hQ4NlV8peHXzd5Ww1WE14j7UWP85KL5nYN76XAu9dsXOvREy+61OC17f7PWPbtjAdztG2lkWDaQwb315zCmGluSwm66h4qEHl2xaFRv3YUklQMdO2teLjnAFYa1rsZgnDu/XGW1wyj8lTHbYGt7conFpaDQnhfxhMZVutDVewcM4R++bpf3sU6G1EpZRJjGHxSRTDOgLpghrG3XCpg58d1UeI5hkYvmzlAv6jisfS12pqwt6EBV9MS6TVWIcSDL/tjdrC3yalIlzbbi3Kbwjy6zIfM0Mtl+gjFdEWDp7HGtHX7Gtani6hyCWVBetb0g0p8MBX27trmIpogPY8DVtzLaXIXxa5fDWC6RWZm8O2+v7TWqgf7yI1mfptZwjats4wgK4QKJtkHcJNIwRb0lykHW3O3zeV/+2GZcRvPUlmqqhad9dckKiBeZV2V//b4zjUS+gD3S9rv8pilfrUR7rOWe5u5NN53KaZXldoDrpgSSINXTAZbPmfkOASatSYPIgFzNCXQRt3UmdTd6lYcHpMq2ZEUcJwXOpezzaXpqV3ADTnOvOqMrMx878dU/3MgZ3PRhPDRhJpxDCg97C73zwDzRwUFjjlLW2XZszAi/OcUMay7whTeVnzxKe26PtrHcIfLXmwDBPmlfrsZhL38Tx+9EtpI0hd6nLLK8Xp83jTBO6VI2qve+04j320lRtc5vPwo/u2Iz/pyWCyLmD2gZznca1/lsyVwVAufSk5j8E2rMk0+424FqqxJvK7MOv5gsefJddBgy/+M5mqUOa6fyZzA1RD4YuW/jvXmCWHQdlMdtev7cunaDBaEbwyRDnK+tUySR/uZ6PUOdHovHlsszhmX8c6Wk7FvUVht7DYcDH12fCtsFxE03zV/uVy7Jfvore+bTpbX0nTKDJ2wM7XnzaGSe567gkCXvlUG7Uyz1rmOpges7/xMzd6PoJUnP7Dy1/VnlRooayMAusAlP4A4XyVDGqlTNDbLgOF7f0kQf9Gvd5kMBLMN4mbr1vYDgYwttIWg5jhuyyrg40Ayo5PaZSH39ZXivbVsG0S3oGejy+0HXmRBJeQoK7H5xYkLUj63yHplWcan8ESj/Vf0U6Pes33fPRyVfx41d1hJJAfW0RlPwfnwdb37H5jPg/DO5x4Wxk5/KuDRpPUSehPkHgkQaSz9egH1/Q9ahBUnryR9/Cdhl6N2JG3Ze9f9pX2R+QRCTvPrvXhkPLG4aB+bsm8YzXXzLf3wRk7ztDOLYuSz+nvqQgQ9gB22Iy3nSdKhn0874x9o6ARjGoFRTKQkohssqMpM/2mDOaOu4LTNldT8sz1PVvVgfq8JYJEWooIghW01Oq9bKwH6IegKvTj1jWEWG5k08dhAiS3KE/eEXyQGCgaGuj0zX8QDocnXyE0Nxa3jtUj8Z5ZF29cRmoFa9PueZJyQaB1HILV2G6OUbcn0wtESiuoPwvvD3Pq2+3xS7Oedzrjebqo39V4v6yRaE/d9u6DL16fMCbHn55BMWQwsXuz99r5X4D0dTYrnyb3k8eRmHTl3qJzA+2XNUnLR5o7dZ8le/4WEjd8N0QvgLiX4au8xD5JFf1yfBwBwscWod9R0sIwxaUXMdwMCNesA8cI0w8Bu780+zhKbQdn+asxhlKOV2ykvCMXQrz7ja4zzqApVmHuCHjMhwwJYHHD5O7FsUX1tNuf1885dSNxakVhr1vwOKWVaOIWLZB0nl6/1qs/OnlRmOg33rqD9i+3tHjw3gXqTyEJ6M0na4gxq2rGBUZRyVwc/00gBI/wlaAakt8YIrh6yBQZS9AyRobBSVS2h1ye4bY9NeuguOO6sHtkoeG2nnwbtGp5jH4doag+HfO3kZfNMPJH1x27SEXroPabioVILD4jnIU4ZP9sfYP3pQfKMTjb530dya3XlUdyOGct7RjjuKoC2VTqKrH7sgRq602KGiUa3zWpEaR54EOkK3lQ73x9p2HRoUhrB8uHsS/C0gIUD3jU3maXUTi+GuD52HX1Fhjk4159T5ZCx5bia5jfqBnGYlIM8M06VXIEmHJKJlr3gwfKg+TWObmGhk+kMZBg72fFvHQv0lFrcjbLDTJhJI7VvFSoZMGgfRw1t/9xR3c2Im35t4dbyaNTYo83chiq89YQ16voAApM8AzjO7ql7VorJsjh02RVfEcnK8ihc7sdJ4iijI+XBDi8OvEAAyuIDMShmXnA0tMEKkRkNJ6iHZmMU3+eT4SIjkzGgrvQsAnjmnkYsM0WgiX+xgoLxmWZotDnsT/U3eO3g+LanBHetWPhY52IXzQE70bHfurDq1O22/mD8GUjcRPiez9XGsVczzAiscfZluQidUyf7wDVwHgJc+zI+CNnmSd9mRPKv/ULDP4gag2E+++Yh7avv95Slsov0+wsUVA+mcsqMMp9v+ed/MSWUg9SiyW5Opg6tryHyn+dbGBQWd6Z9VQfGGEVHDDBS4EBbOyTGm1EsVyzky2Tvt2X+zsbr28YzoXdxVUUqr+fHG8wSeYWDRSUXe4eOp/aEXnfq+97kSCxnqidPwXw/zZbmXTY4nd0sUpKzjw09gTOljwhSd9H8ubxwtIkwV7lUELTfJMSfoqn0lAKj2yn5iNQC5AWIC1AWoC0AOl/GKR0eFdqkxGA82DJjrr8JYNqv84/UzPw6aZzf9zke2xk8v6DmUt2GDjKdhA2p2vNSyDvJOTFdOoQ/bGxkbcDyXAJbugjWyvtashenJt0Ke+MlTuUPIFaMccSrW3IP1itC+ONsGKO3ZqjwOA/WoL9hezhE4Yl0GcVysAvnnMu6s/ZlQEJM169ClUMmwyx0TkwR4EoSQEJ+nmXnk/q7GTnPCumt/jPXqRl/INF2hZLkSlW5fs5Clj9k3VOlduDx35p8e83nr6O6C3qcYOxpsR8GN1quKYWn7ferW2Cg42/t/twVvwUPx4ogI3T48XDxFVxA+eJlzWiT/PH8OWx/Iqlqw4K1DkNJHYau8WaXyNq0epeC42+YTzTOIM3JVp6Z7m1UYDiwf7X2tiDrd68OD4xa4UJankga+CSae99uUoavErSAr+uxbTZ5Fa65S9LO8a+9FDCwUaApRlq+VJeZcRJWNYzCO2ZS93jVHjorErPbkq08Oa4bvL6KO7Uj594JOjz5EWjb0BGvxOhYnvBDvVOmyyObZIwvRqrZ3PNgVb7Q5/algrjdZIQvfmUC2kI5uVdXmSSqyUapRJOFn3/jRc3Pel1+zIC8ExYQXxbnbl+UfzIWwfHVkUnfc00SfpqvOrsbFI7cm2iZi0PFv2D7TVnAFBbPi02sPQP7/GoiYH85+REp9qa83dmp0Edr+NUorpS/VcyYTCRy0fU8rPlAxf1bzXnKYn6O4KWS6s6/Y2qVMxGhkZNyz7/HAnth8fTfBf1dHIjobdtJlpfjjSZ00c3QeJLgNMal7B+4yvyTUmGjodJ1xtqYcLYidEqTfFAF0eaY+cAUVSGmkCcDG/uyw4Bm4dtZMThxPx7WFYkA9/KDDIR9MPKBb9lbxNs3seLolhGDv7Wb0oavK6v8NMqkdWeKjxpNMcU3GGZi1f6Do0u4u6cSqaycWOeH+NwVrdHYwZ54MhgjRKn0suPKRwr+ttI6PGi4XN+s6dLH9v595YgagO8Coh8JsJ7RDRQtarcwFUmKWyC68UvWf9zuRgOIqX7T/CKxVooq3AIZny4zm3je72QKeS5sImI7mgBsh3HIOb40YFTQsf+cvnlxotPKF7VjBcOrr8eAvSmbYyPn/yc5R1+WlkNFzp0Eyv8lAODgTSGW8bqg4331ErzYn1CzzKbgYQPBNxkNSJVwZIjbymLuZO6zHi2/5fu9fqUfMggkSa/hAFTtPF4FiVJlBpCIC3SfbEQ4HjbeX3hzkjX9DVQctjL3LqIRSVi/hComcVWe+7tbDPx6Vp/lWlp+4rHAyEErUjA2dzztEZCE8lG9NmZt+VZMm/dPlzGrq7T6CLzDvpYAS7AuOtqXaEoZsKfUdS0pz7SvcU+xlrQW2BKPGD8Ijj5Ct9IBapgsblOfqZhn2g7tZRyCa5sgbMdls5XXLv0slzrj+RnRiTkCgv0zcJWDPfcYFqGMfIM4f1IHZIGDgjtHb2t740KNds4qXueJq/LsOJmFMjeUQ7P9X6i8QIck1NFwRGNxSDkGUsL9u6V6jCi0wUMlbvPFsD+qJ8K7BSyyw5Kvbn8LuNZPs2sqSK/3ZNR21RZM1qM0yoo43UZ6nuWQ+uakI/LWF33MiAsRISGBzq2wYMUI7p3WcPCsjuQqM2gVqLtOOGmHBLmVlBWp4PN0K/r1SnH6gDtnyfLLDzOAfQvhiw+y5gANFj7a3OMlK5jSJW0wSonfc+GG1Y35nASgRkNkcdyWbCC6979r0pvq2OCss5YdrkwHww3lqiVeJXGiBS9x/dYfEpuy5O0PNT+mSpL2UjvPK0TcbafYQ7/oa5FwYKPaQhH+19IR0ehaGaXzbQlXnzNktobsxy5k5GkOtOTdQDOWJdp+USX76juSHI5Pm9dzBjzLWCYQm2gw5smjbqT2/QjT5HdSq3KtnSXBjlwJjP78wOggGg/YMwZ85AL1ZW0/ConSwsTrVUnZzsHtY1QXEaoaDHQ0MZmIKss3l8oOh4JJecX8dcF6YNZ66EaHuddcvkFWFGgNAaUUZG0dWo4g/yyW9ZxGpZWjAbSufyL93mxPIRz9OfJjwgoGVk3mqZcSW6YdOlwhqNoka3yV/7s1X2ze7W5Ynt769DNt2h2x813DbzXTZGOesBDWZ76kZdzy/UGffb17W4O/vBkldZZPHHlEucVwo+aFoUxqdEt9oq7GYJQ+9UbXvgTMVGvETFF6FL9kHhuJhcviwnz6guAI4IazsjcykrnTk4qf6cooQmrT/vN3thfmOAiGYjlzbRa6ZTe+vZTQsDik8IYwFlc23PZDGp8HtDdGumj0x24uXOInsNngtI9LGmxlhYhdwW3JrPzEP00ckQdwOcEw4SgZKEVCOofSw6jCu7HJr3dbse5NxyMfRfH6MNsHMCxhUIOML4QfK979OJ9r5JcZfii2QGs7cMmfa87JCVdjxsAoHd8DuyIfWOx/qfksFVA4UBtKfWcXpwGtkIdyOKrg4//WCK88Udka+dgdV9ufNxp5jj8ruDD5M48Tcvt9KamRiaqILYZXlNvk/xDT6FwwkLmOjsJXZyXV9DSB4Bk760rjlM8wBc15WpS3kb+hoMgBwrcXgEoExKnTRzJ37Szb+PtL6HrxGyTSVvzCUD0TEh/wTK/9zkJzBp5aPq7zTopF2rbNau43O5n6vUEsrmKGb+TqyV3yxplHjmisEkgd8N1tPABpI186GJ1X/JEW2Q5gTXN+xyX1NMBQIBkb2s2vjeWKVWEvFym58kFU8JaxaV6UtoxMMe8cvEjWhHtcYW38KV32qgXBra5zgqKDImq2nhAc1UlNe7akS+hFT07tHJkosgabgnjh7BEtWPpiH5NQSPlgOaaSpqNj4QiGg9XzLFSF3YYE4DxSMCXdupW0qYEW0cPdn/u5MYmUnoWuUkoyu+7C862BYfUaG/j3xVc/6o2woq0jW2AeJCs1Gln7SEdNDBjp+jHtCsa3XwRbmzHOQFL8QPCCmBTJfFfu6A2PVUzvYeQHIjOwMh7Z0WLm5YWWsWxEqohiznf6ZdIe9H/jFg3kPZgasZGR8hGM9MKY/G4gnBQcyr/mTEgUvopiKT8f1OXzUNIraSucTZKUpckyvZIGER++k3pYH66ZvZ8uZlpqbGX7NETJAUJpzQmRhEvamNjjEQxWyW86V1Uf+WOBxC1gE6yqFP81XcBJ5SWDu/fRftR9miGm6xE7YRWdLmw86jX99LNdm3j9CrVKXgokICdZhobVowo7KuRpDQG/rISgqr5x9COL7vmOBs2ZoKHNM2mE2WlpRB7Y9oBSQ3+skZ0zremmK2rVkMen1Oocf97swcAHFEv+hT39WcMCY4bUoxvhx3bkbHEWucGfOXzb6zi2tINqkGSQpBjX20bUpgx4msAVDMdSQaXPt9mqBGlvTWZX5o6z0pwUH7NMB1YLhDzy8sRErICm5J0dbvHCtWUGlsrHNtQAzXKIM2zaIi/uHFqAjtFELxFxRVKeoHT1fKwK/toG9JtkwZjUBVFKclwGd4eZJM60qL6tGBG3+MBxbotSZ5p0t2JXXkVH8HW7x16u9emKTjNQZa704DV4Zd2PHOVqtmlOcroNcHwWNCMgjhJXoffsgn9tEKoMvdeUuk2UvP4pE4l1xNPJYl0beC4H67oCSdcp3y6YoSSHM1D+QbV9YRYYe5cUZomfoXJb3eMcYGR5dSbbEFj7LQvvTz+I6qtRGdAwgJP8avXOPfaTL5FkQZEV5xjTvJ/l2QB3UvXfwNwxpZuoSSOEwJYDtr664tPqu29sId09MRtBSFfknP1W/Pg9P72y5pMgUj67YoD5onE7WwkpQbl9BBa3uhP34NbnuAoi1H+IW6sAFu23HtL0pWK78XJGH99ipvMnrCdg1n6Kin3lgyqXqO4FscJByneazsuDzfWA9CxPS7YZivPObNeScKrpwK1zwDYUYd0KlPkvU76+442NJDGiu5m1KMVao4kjEVZrD2ld74uh5L2Jzb3VEy878fYXpuveXmC7lK0ggVbtAQsoSI6caQYXoX8iS3PrvBGEQrk3MJIdyFBKaDjeXHcRpZeAM+tOF1frI4XtUryw4vm+Eqs+xJDjqG/rAb80693B8Q4PFieTentWfsNpbYdkTim7uRz34ut1lbvW73B52dFY/ak8j5cXpR7cAyls6+k73mKaeTz/XVrFvvJYJV7qsvZnCC8R++n5Lxip5r64LzYUGqackpBiaJKEsXRjDlp0RU9rz1JdEQupfK7QcvSlW1zWcbGuSyvfg2iSYN+LOrG877KZANjcSsTYlz5Qd7c4xkArwkp9MwMawq/fIbxGafyHQEkm1u0hCKTEtZLATnPuc3aoDTBUQ5jCENsh1/4Lf/B875GUH9uoKVFA3EnWj/Au7zcP9mb9MFaHNe95iFjmbIu7Bo5hhK3ZbRIzhPJDXbLiF39NkjfM0RRQcC0P+luPb9N6ylD7ZOKee9rGdQ3DL2Cse+GY3lVAHQROsfhl/deCqzK942ZOKWojsnLlWmqmnbcIW4dIonZ113ThDqa4GKTfBowxLN0+KZBKUNx/C4QXf2Fr+BC9yi1RqswcPFn0onnsSmHapqY1yDqIHJEs5tMjrIfDt6APahOKY5JFfy4GA12TTiWgHta4B4CRJ0wrhSFarDCyhiRcRJOUtB+t+njk3RqjnC64oY3Fu+ra7LZ+ih2R7TMzSAHPwSqNmqqdh1p36ICJTt2ifIFnOfpQf8LJrqvQJfS+8bRmsc+7KGtC7aXL1SyY8RQ27SREaIXeoaccBCoPDac+Ohn2dx7S3yMNBx160r76IxKp3laaT/+rpLWiXzeufJNhG2B0lp2ysmYjRsTwBewg+reYa2dAggOXeAg30TeN/4+sWYcofgLuyRMjauebsiZ9DdkDaWAkWCbzskNSwwoofgdq50YiBYy1sdcQyv/xDMl4KqLmD9t0s83Uvy7Oz9fkDLdXYIkzN9D+WaBawI3x7bXy+sShop5R32w7pu+E162+XctlwQNldM+nHs3jIP3SvjKClYN7tgoKLhzOj1KYZ3LKHC4dWqliipxydzRUzrdRFn5SK1MYUS623Y+15BI0zD81fzoid553LGaZUb4yI66B/+dY7c+uQXyqKJxvhARadvZ7ZrhIImdd5oGamve9Ap1CvrBfMOvCwZK4tdWuDRqAiXOPPrTD12HFqsUv1OoBltpcPGxQdaoXqIwvWYTeJfurAzm1QZJ7IsST3BgrAkaLDKfQcVvMDDISohKpoA96864ZXnOxhXUdsA01XynJPDrPLH12/wS6VQb1t2VYheS7Oo/PQPvNAnd73517+EvcE6lZ8nOOd+YKZe7yy3sFwnbcPtqpyoc7vZzvbdoGqnboAQ6fLvjkCRO5xYuSeXs+OaK65ncjmfSUo++mqQeTZkxP3D1+drL95fsCM2cj77MKWrWprv/10Wd0HGEjzX5w758eSt4DxS9b+WJmLw+5sAl0/FjS+XkTFejOqMOUsCWGmwP73kW/RlLkNKJVOIyjagTsCkRXyB5eZvJatRgVDZr7PtvrwMEK5oy+ST+cvy2FfgLDZWCzISobEWLi6mVB2cNwN2hHsU+plkGBzdFmypVS6xY4hlaa7Jbjs/aaafbsjq89foNqqg3buXcs9EJ9ySe4SJIMswl5LWp7nrNkxzXmdsKDG4st/AefeLWF0P3XNrOaVUE9nWvjVSwnEkeVZttd3cLJa3AD1v7r7AZ+hU1vvqJ5fjmo1Iv0e3nN/px1pcuGRDas6G01cfr4PxISPTnkhsur17PNc2fSIv4YYckEudi1xtdO8k/JSex9uuz5mOe/znfz2lV2t3Aq+rJ5B7rv+RNoO7ewxZqX53uMqv+nNqXJKnzVPpnPPnid7NJtPzJnjgo8OuQVmH+d6m5ecLi/3p21q/KtAByTJhcdHL68QQ1Pn9+y6VgMbfzkK5T/PXsT54waUHpeSp4K3o17QAB1b9LzR0Dp7eH5j5o/PGq4XS4l/+G+y1//Z9nX5x1D1ftaV6/A3/aB2pp4H/XHkv/l/RfdMjT4ar9O8UaP82DZJNKNFtR0+aOkP+uPb1pKkBwjur0HBDyLxW7YCgLhvI/wlB6AVASL5bHeAmT8SdRnrwIosumcgQIo/PJqQ/yi2doQPJD/0unFrjVTdxbFdt96T3FZsxwM+ecXV7G+1wnosVsZy/1oE1a3cKs+Mms1oZy8aincHu3WoC2PwOu0/2h5lKwnz7lwD1G4Z7aaehA6C/1ONRN4PBlfX7r/S+kSRrsb0VHfC5pOxo6O6T+VbwpUlbBgqJkHqv6q3RaIjvKq+FqlqBK9OLrFwr+6gT2pZvWwIHXjg0XMZWzGezuTX91ZiT07Km9ps/dj2lgLrtCp3OLL8u3nO/P01iTOayhdMz5mCVEdYk0n1mGuveLoSLkMDwESxA52Op1RF3zyEje1GSevpDIccyprYdpf5krKEl1H7UKqXcRfUBN25VgIMUzpmRxERVbRXkTrTA37/4LNWWFNkLu3p8hdXfVmweQZ4nTl2fT/P9jrRJV/aPYFp2O73kc10P5uqDxvzRnv1/g0JXH6qYvUA7/tfz/l82emmsN/a9nEoMJ8TtmTfcYPTr9DJ0EwL8UYpxtZbFMp3s6XPi/9RPpnJzoJ9NPzKlQ+peDEyCxq/Mqc9nV395m1rhinvuvZ9JMOtWVPnzMut5ZNK3Ncv9OSJOSDor2QsFi+tJK+r/04k848KfpPVlx09p8/t8JCbz0uwPnhCxm+ioT/dxXIuZOOf/z7EuSXT9c6uo86gKcRule/Dsh/83Y+YcxtgfOfJI1+Vhzmv898e+E3PXpfGv+i930Q7Boxn/D/VZG/59R8SWd/7Zn+edCap8NdatlZxjPOJvqXwa2/9vdSVPGsGtedD2Nn2YyftF7/KKnjDeJd2xFMELv1c6elpuAU8kq+74xz9CWsOyC5xKgXP+5L+lbTsuK8nB00AXyhPPaGQwqgVF5nV/Gi92Ta7k6vIkAx0cG9xPL2fl6cw/o5oqgdjKsXNCK8cTsMbDrbpHrMNRARUgNCPpNplds0jperiiJzHk8cdsqcQXNydISkFL3ZcGBNPo7HDmogUl0ebH9H32ZPfr/wJfZ+byhchGjvHUinSgHWE+u8Zjnu+EbV/y2fJJmsxzEuw0xn7Q0Xz8z8OuYb+OgUVNyBqT/hltdKvxojbX9t9t8qgMgXQ5jk1PC5vvg+dU+fSkzIl83ZB+bR4On7q9fkLYgbUHagrQFaf9HpEH6ur58KCn9Gtp66JWWKcvZevTopduGbsfniUe229yUJaG+QRL3eaS7GcNXtNOLl1t480safE8DIJnzfa+dCtovoS6gkiuhwy+WacYoZyJ4ZaZ7qSk6OfNsR99086mU+eAJVzCSxNdPw73Bcr4YdV9FekbYjbtRIbQoAJHfXWP1PBd2cB7xa3Kk4gUt1U5Om/27lCNE4G/vh7DddvLPtm/5FCPdGXrN2Ztv4j0flUj90f6vJhvbxHS/ddAsm/gwOqbecIXa4dIYe91z3kjuLZ1Bzrwrb8auuvyRFYaJynPSPHgLfsuzIWW+/nGSYjQOTgbg51k52LSmTNpugCk52WPe3o5ekLYgbUHagrQFaf+fSNtX9xnB3CCsAgr3XrpouMZtnoO6DMJ2sz9IMmEL13nYBvSN3UHppsqw+QLlGn9jp59lj2a4zLMd0TZLrXqXJGFegLQAaQHSAqQFSAuQFiAtQFqAtABpAdICpAVIC5AWIC1AWoC0AGkB0gKkBUgLkBYgLUBagLQAaQHSAqQFSAuQFiAtQFqAtABpAdICpAVIC5AWIC1AWoC0AGkB0gKkBUgLkP5nQZJeo1E9mOzisljFDL9kUG1z94eUI/JGocn5S2Z+LWbyX3espN+9qJonkezz1x0rdP2vrmbZNKMOvzYd74k3/U3+WIzBw7ADkqY1KVRD9liZnkJczHCpSyXf3O+fNtU4x00kSiN/He0CmOOSlC9neazpaFfmO03V+u+/MkcB+j+4piTwom+pyjp+qiB5VqHojXMfz/hf53csHxxIQmRNdRXcr55dIPmvEzOM5nj5y4ko2tVVWrhKI6bCNUFNLHlWobIV/+CGmLL38cPuh0/OLkA2nldzFdZA8SAKRqqfSzWSH/ZSxY8olMyreFTpu7bGnFuGsxsY+49ut7GezI5+9MBiloIqXv2D62k6fnXboEb83Wh2FRmof3A3TuMTB6zrqoijDrNb1zS/1TzOGBawpsT9bM2p8X6UuBsVGQKnekSushqoqI+lhL0cfBlGHkSm2VtGPt0++9R+txU7IY8CajKQ1g9fPe4QSC8l+cndNS0++QwbVVYWUMrMLCi5eZ4WEsv1IErvHHFbH8iM5LwcJIex6rVlODmA2dpKkiONFeV59m0jQhKrXz3paMH13yymnTZvMYy4suIqJW3qWOxHNFYNSpoS8TR3fAp8eZ1tU2RGAU3t1Zys0yOhCP0hQnJIL2myPo/0qQQ7UeMfucp6pK6Wj2AOpz/osugaA/kTr1gPVq/R/yBegx2vvna2vNS7I/pyD4DvTpwiDWN4pd3RWcy8y8kjxddzwHCuB6uE2GdFH/2A0I6KbMCxG+NAaQjvjXnTjiirq7INPE786Pad5pquIE+O9BRlP7m1DU13/D9Q2aS+MsPBTxmQD2vNkUTK+UBzhwvOQD4ECFsTrm7Mj+W38n/j7v9xAxB1SJckcS5uTCG8JiYXEsdOanaoAJjE9wV4I4b5jwJkbveRkqheoh43TaXHYBBIm0webRZ9p7fFKjDhjDCWa8Pw/0OdYY4PY+RXE8jmFzodm4gjTgNgWJAlcljT2OOSZ+4s0EfgAy+WZa2YOG5GcH16eG8NGGXZz04PMYeH18F7E7zYo7iBtHC4zF7lsy+xFBlM/k2Id52K5fjt9iOMCNib/OLg3CuFiwrq9SON7YsBU8EvThB37ukrzutgKTvhBdmymX3R7ff6Bq63hRKqhlXyol4ynxVetz61FbExbGXQssEgynecFivvHd3ZjcvjanKDKL8isqOQh02n3fG5ezWWEH696QgP3PwkgMcgkic6SMwnVfloRYub2Ef1Xh2IQAOAXdNk5ltB/1ZLC+4dB4T5+FBckq2BuGxlhtaiQKKu1rNgH78LaOpg7V6ZZG5rahCn/94yzmatJkYSQzHLg/Kusi6HbTn2ky9rdEdkomZBACPsgzWJNngyW/CVK04gBm1iEgc3LCU4qr2/PerY0lVUC+8V/B5cv0NvPXTbedqxFvB5WqMhPm6KPKq+tv04wySqBsOx4FgP8oi843WElaLbdhzSCWifD2sUn1i9177Z0DeE3QhusiBBSl2trwSrP2Cb8QwLXL3RT6edNJ4WsMmLbDUsCM+N12994lbPy9fn91U7NuLPhtV0JtLuS69d0cdZ/rCkrhj0yp2xOle32+rUvrqJirc6cA/naFfnllR2o/r4ZMUym9CRCWyzAR75vrOI/lNPDvOrWoRRpsOXeb0CDJRrkzdpPbYhmCMd0k0+WRkFm7qT0dma0Zp0eXN2mQ1qIuOOrlAPmLOdTKWj24eGrC3YnL7Oz4cbOhFQPa5aiEmd16Q6MIT3FgAM4PGbcuMZCCjT71MLw2zsF69+dYz0ohKY9+Q79Jd7gvU29gdZyz1JLzam5Otzaj62N5oWMS2c0NixtPtePS+nHfBlwyfQM02jj4pIDYJIXM0IqSwAy7vmLexw9+FQ10Fz4x97r5vEUWmEvbiBU3rArkyu8kkcfwTEspc5qwzFOXuigOgX7l0pyeb9V0x61NrBxJDbIeqrN/u36CvvwxuUyGKpq7SOI6/Ab/v4ydyiGnLbIHBgEOBMQu92fL7Q4D4Y2dmpYMEaRMJ6SRO1IaRun6nXznFG9S24Xv904Ep1R7WBexNGlPw4JvXjCfhBD0r7EDtd58NPmK9PbC1N+OITr9JdXwm9ol4beuD04IwGM5iqvKJHhDmUkDFco45RPqULE/fpjNxDb8WjsymdVF7OxHMYLkw/9iTyOMWxik2UvZvjpKyHo57M8hNMDFUlHZdvzsWX8o7/AEDvXxTN0L4TUlZkp8Z4jH9rk/wDUpACJugGWjfQ7mnTo5ZIryfwfjXewRNEQuM+aWkSCF69oaU5g0HqnO3OHWGWYTsvL6l1XIah2wh69fa0uSCbHBv0p7B5umA9mObXRMp4Ne9tikikvftqdjnb9XwQaTwWBocLkRO5sDLu9+WQvrvacevKr+HMx8qG9Lqucl9is9KrbqNdONe4lPxqcz0KDpw8nISlwNUsWMVWPevR+lxVIArO5gxaDt8bbDpeyLbmiCQB2F8O47HJMx2R6IIn9ER2XyHIXlHewMSdN/R6RxJGCwcp/EvnPIKRQavfLtpyOtCbq84Z5DnKYsKC+3SQ7WkqtTnRxTG5lFTBe9HfsdTgSUJUCBkc782Ale3FwusqSePqvDo3IampywqKGW81yX0f5wyaSv/oldm4p9qF5su1sfTNHYXvPN8wjrEkNdNvl6N4CN+IwNIreZ28TOVosttTyov7wUJkfI25LytPGnoPhixjRhuUgG4GyY1ZX3nZc1hwNZSH0y7Z65zODYVSQV27Pyb4CfjfJ9JwRsXZP++qCWwkuK5CI5KnnRhJDWrDTk1g6QrmDPtb60hFnpeptrmyGCprs9atwDyDwMWd4TUkliaDfKsz+LXqRu9BIsNwMfNxXjW1pinuMnI4gL1KFoOvZZGr4RRepm6357KSHBJVsAnSwjX0YR/FSk9BfH3aaX/X5AYOSbsY52icHhWiONR89W04GmzV1O+xnfE80kniwswQyzBcNLC6x33XrxCvSpIUauAMqBmUrGye4g8MPeq4dah3HQA4NZIFFN33RHrY+TM6i5VMtEaS83ovvw6uB65R1TNVLAo1XQMlB+EtcOoZAq/r8McZxoGB9f6xBAl3gRvdcfmVQCLDGY6K9/NbxqrLYrbzP+5oul0UsNKCr+6x6y2EmQV5qqHHb/ya5CSgGbbbXnmgzpTr2LetY+lWJF/XomYYV5aMkX7jcgsx9wReh4uV+M16dWPE44pL9EcPlB6MPX5iI2WdyWme/gYgK/rzZLSbnyIM3Bt+uXuoWHrdQFBajwSPY91EyNRYCPGyZty4XPWQZdw6NOZ4YEODbf+TBEYiLcd5fUhIXMsxbDTvj0BKZHfn4OXIcK8eM9ydxu28iXC3MvMQetHXzBp8ggvLAOsBRwQgwSbMumpdoJLpkoqozPYhWHaKdpyGD2sIQfAokP1j0B/RNPmRkd8audLjGMp8KvZFiFq8Jc+MvtfSooFTwkwujHk9eQ/9UNFiamrV0C97QMztARmplhGsFF2rviF5w6VcEZ9VjmAwmDgEx5I1cZ/HErWyWkVv8oRvaiNk0tlWcA3EFNFrSjCSpo4JCgzYhlZQdZC3eADvR2wX3PPE7uTjsx+e/erkLlvvpVK6eIQXRKD9epJ/kvGWIB4ZHnVs8OjGrxzFeZVo4AnCG+ljz0dHtW9ifwMHwS18czvt09cdwLn9hEOn58GgwbXlMQzCI/rk+5YGSz98l2Xn0LN8V+xoZyQ0V+KYeAgWQ9ScJ2rWq6w5F90toIt76cG5axquG2atY44KbAyfcCIaIKw17ojfrAtHY60flqm14UyjmOGhjDU9x+oIgap936+43GXJMVtZSxDeqvBtbGJSh9NeYnLYERMRQFILsF/zb5v5dUVMjwu25zsoc8zOTMB8UCBCEsQfRsE2h/wJxiONrDM68fEgORxVPVXgVRLH4L3uOx/+YBv1HKysqeuIpUUV+TFOFvM0wzgyhCQezSs3+QS6hA1rVYWcbff01ipxlIz/MD2gewy3k0tdtbUZH/2hi/Xkc76OAxX9Og92I9f7TfpyVZQ1cnT0tsm1Z8biVptRPYiax2g4gbN9GiMyGHCIH3Hwv4jxsDRcFdsTzRh4F2muIbFYC2GgpTl70gNrmT8qYB2LxZM1o2U7h1LQ5S4SXed6lzD31EapQATnWsaGxJFM7oof0fIWVdXHgsY89bpBMpgvFww6vgthvCbwnntPZno3i+q9RfX9mlODmrGrjp2X3kNpGnK4TRC64mTmtuFPz9Ug3VfgBIXIH3qTKSDF4Q46g9kG55o5n1k9uC/WIynqMbouRJ1t1Gs1MqZJkSuXtmXqw9fewvZiAi9+SoAX5+JHEUcuQPCyyEFEEMhf9LpbuaVo1Q9XGY3rJ4uwuqjNieVjwy42DpsL7Hy5LavKEsM9UVHLEYqG4IOguO6YB16DltEgEjPwQ5c7CVRez2+pw2MchUzNbUZjMphrGcY2p35g3oSo+5ExAlg8H2bK6jt/+HbDBIY1gWmVjmdF82WK5h4Gup9aVkYbO+tJuG6fb4Pus2uu98aWR0mGnv6NyImPgvRAdc7jFVvSQavKAtslPICt9tHSaZU69Zg1qB+YMy050pUTT0hcdrYnJktMguk2sJ5MFan5d4bFDF7zPngx7TAVrdudvbMun3g3btQtfrTregB6s9/WBi7mzmBBZ8RJyz59cYe+NGN/36/UGt3RWiLEURDZcUV8e/MRm9T8gnCR3ztXHZ9UzhNIT34EghtaXL/TBZXDhhKmRqZpODMBFS9kw/R6W57wPvKSCjzFYn45UD1cwcKNR4ezYvllp0w599AP8mCxYiF9qvRLwgiyfti8ZuzjmpDetGRZaSahVXEtnvKRD/ZWCNVd0XGEEvbDp8IH7+Nt8DWENOW/h9BhJavxtvOwHb0tJd64OGz656HxW6O9jh891PskBmacSCNOaDzwKhEPlUHL+GuGinYlHUaCuWae/cCqaQcNBbV5sCY/uvMamgT8Gkc63pXlyBKb1E4V5cX2ZbemSb0Dtg/xObp0PTPajTMZa1EGje09d7QOPpExjFu1umf0jw34/PpNapen/ggChJlrfSW8VCjXYb0BIcqN6hsOhBPH2LyIGKyghbM7Pov15PcMiApUmgW2CHz2xQ+bxg/vaQTEe5cHWtskd4/mxZehcxGfS9C5mlGSuin2edrle4fVhm00kOzOqVVUw+uvI1qcpzVkUMDIjHe29hPrcik1hpMRyInYuKdOfUM3vUu88rV6voPVGRLLbKYm6CwZV+4mCJdVLqSWlwqGgVMQO845Ow5rSsRy3ug01vx4klsu5vrnPQFNZi4bHEcyGqM7IGrigkLf6s7krw3PWq5DpRD9KinXlxbl/EY3JAwTYM50VHNooXiYmHUOSRLyw2tGwe/bWcJaVouonyfuf+vjDzIlpx2BNpSla//M398aq8wrCruyTQWSPiRp2oN+G/74kYBpZ7lSKjJNn4K2FFv60sDPnxyGFIN7QnsfZrooYdSgyKTeW5Wx7I2sxpeICNLnn0NKTHqFBUBBwV1udQS4Zvt+mKfzyByzGbiExmyjnqfXQhQFyNon9jXtyBXmzk2F0F5w56cM422kD8hHYIWwngin1j4VzvoXvqXe/qWnTMWgcqhIenVTiFe/Gnq5OR57C/myO/rs7BmTgKVanYcon45l+bnCREJnuNOPspislopXDaIPWTZFiC+ZPo8k8BpRB16j2tuYUnLD5posqzllWwdvc7nvX3ITc01bd657f5u+THdFPpx3uiw91qRywj0MPHtqBreiZfgmVriv7vveOSduziX4rNhHhtOH6UBg7/Ifn+NvBpoc0ZobiLQcPW7M2C6rMH3u6bFLJqsBHGvilOD5U5cnQMQTnlDVf3aprl2rm/xiWmUwg6PAqWFg1TbcDdqVD6KeON85EBbX2p6608e9mGEcN/AeK4byWyD05VZBLn5zt+apBIHfqVRq3tSyfsX86wX8P0oWSf78tN9pX+6eE4n/C1BLAwQUAAIACABIgT1O1kUrKU0AAABrAAAAGwAAAHVuaXZlcnNhbC91bml2ZXJzYWwucG5nLnhtbLOxr8jNUShLLSrOzM+zVTLUM1Cyt+PlsikoSi3LTC1XqACKAQUhQEmh0lbJxAjBLc9MKckAqjAwNkMIZqRmpmeU2CqZm5vDBfWBZgIAUEsBAgAAFAACAAgARJRXRyO0Tvv7AgAAsAgAABQAAAAAAAAAAQAAAAAAAAAAAHVuaXZlcnNhbC9wbGF5ZXIueG1sUEsBAgAAFAACAAgASIE9TlGFNqS+PQAAaKMAABcAAAAAAAAAAAAAAAAALQMAAHVuaXZlcnNhbC91bml2ZXJzYWwucG5nUEsBAgAAFAACAAgASIE9TtZFKylNAAAAawAAABsAAAAAAAAAAQAAAAAAIEEAAHVuaXZlcnNhbC91bml2ZXJzYWwucG5nLnhtbFBLBQYAAAAAAwADANAAAACmQQAAAAA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8152537"/>
  <p:tag name="MH_LIBRARY" val="GRAPHIC"/>
  <p:tag name="MH_ORDER" val="任意多边形 15"/>
</p:tagLst>
</file>

<file path=ppt/theme/theme1.xml><?xml version="1.0" encoding="utf-8"?>
<a:theme xmlns:a="http://schemas.openxmlformats.org/drawingml/2006/main" name="Office 主题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798F"/>
      </a:accent1>
      <a:accent2>
        <a:srgbClr val="404040"/>
      </a:accent2>
      <a:accent3>
        <a:srgbClr val="FFFFFF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30</Words>
  <Application>Microsoft Macintosh PowerPoint</Application>
  <PresentationFormat>自定义</PresentationFormat>
  <Paragraphs>16</Paragraphs>
  <Slides>6</Slides>
  <Notes>3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变色龙</dc:creator>
  <cp:keywords>www.51pptmoban.com</cp:keywords>
  <cp:lastModifiedBy>陈欣雨</cp:lastModifiedBy>
  <cp:revision>15</cp:revision>
  <dcterms:created xsi:type="dcterms:W3CDTF">2016-04-19T07:54:28Z</dcterms:created>
  <dcterms:modified xsi:type="dcterms:W3CDTF">2019-03-28T10:13:03Z</dcterms:modified>
</cp:coreProperties>
</file>